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0" r:id="rId3"/>
    <p:sldId id="256" r:id="rId4"/>
    <p:sldId id="257" r:id="rId5"/>
    <p:sldId id="258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17825-2F08-4E4C-962D-FEFE4ECD57A4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38D39-7468-4963-99FC-D1A822C14E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17825-2F08-4E4C-962D-FEFE4ECD57A4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38D39-7468-4963-99FC-D1A822C14E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17825-2F08-4E4C-962D-FEFE4ECD57A4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38D39-7468-4963-99FC-D1A822C14E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17825-2F08-4E4C-962D-FEFE4ECD57A4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38D39-7468-4963-99FC-D1A822C14E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17825-2F08-4E4C-962D-FEFE4ECD57A4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38D39-7468-4963-99FC-D1A822C14E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17825-2F08-4E4C-962D-FEFE4ECD57A4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38D39-7468-4963-99FC-D1A822C14E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17825-2F08-4E4C-962D-FEFE4ECD57A4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38D39-7468-4963-99FC-D1A822C14E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17825-2F08-4E4C-962D-FEFE4ECD57A4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38D39-7468-4963-99FC-D1A822C14E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17825-2F08-4E4C-962D-FEFE4ECD57A4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38D39-7468-4963-99FC-D1A822C14E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17825-2F08-4E4C-962D-FEFE4ECD57A4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38D39-7468-4963-99FC-D1A822C14E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17825-2F08-4E4C-962D-FEFE4ECD57A4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38D39-7468-4963-99FC-D1A822C14E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17825-2F08-4E4C-962D-FEFE4ECD57A4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D38D39-7468-4963-99FC-D1A822C14E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990600"/>
            <a:ext cx="7772400" cy="1470025"/>
          </a:xfrm>
        </p:spPr>
        <p:txBody>
          <a:bodyPr>
            <a:normAutofit/>
          </a:bodyPr>
          <a:lstStyle/>
          <a:p>
            <a:r>
              <a:rPr lang="en-US" sz="8800" dirty="0" smtClean="0"/>
              <a:t>Croatia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Robert Aversa</a:t>
            </a:r>
          </a:p>
          <a:p>
            <a:r>
              <a:rPr lang="en-US" smtClean="0"/>
              <a:t>Haley Beeler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867400"/>
          </a:xfrm>
        </p:spPr>
        <p:txBody>
          <a:bodyPr>
            <a:normAutofit fontScale="92500" lnSpcReduction="10000"/>
          </a:bodyPr>
          <a:lstStyle/>
          <a:p>
            <a:r>
              <a:rPr lang="en-US" i="1" dirty="0" smtClean="0"/>
              <a:t>Where did the Croats come from?</a:t>
            </a:r>
          </a:p>
          <a:p>
            <a:pPr lvl="1"/>
            <a:r>
              <a:rPr lang="en-US" dirty="0" smtClean="0"/>
              <a:t>Their homeland was southern Central Europe.  They were forced out of this area due to political and economic reasons.</a:t>
            </a:r>
          </a:p>
          <a:p>
            <a:r>
              <a:rPr lang="en-US" i="1" dirty="0" smtClean="0"/>
              <a:t>Who were they ruled by?</a:t>
            </a:r>
          </a:p>
          <a:p>
            <a:pPr lvl="1"/>
            <a:r>
              <a:rPr lang="en-US" dirty="0" smtClean="0"/>
              <a:t>Controlled by Turks in 16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pPr lvl="1"/>
            <a:r>
              <a:rPr lang="en-US" dirty="0" smtClean="0"/>
              <a:t>Control by Hungarians in mid 19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pPr lvl="1"/>
            <a:r>
              <a:rPr lang="en-US" dirty="0" smtClean="0"/>
              <a:t>1918 </a:t>
            </a:r>
            <a:r>
              <a:rPr lang="en-GB" dirty="0" smtClean="0"/>
              <a:t>Croatia </a:t>
            </a:r>
            <a:r>
              <a:rPr lang="en-GB" dirty="0" smtClean="0"/>
              <a:t>joins the Kingdom of Serbs, Croats and </a:t>
            </a:r>
            <a:r>
              <a:rPr lang="en-GB" dirty="0" smtClean="0"/>
              <a:t>Slovenes</a:t>
            </a:r>
            <a:endParaRPr lang="en-US" dirty="0" smtClean="0"/>
          </a:p>
          <a:p>
            <a:r>
              <a:rPr lang="en-US" i="1" dirty="0" smtClean="0"/>
              <a:t>How did they influence the Croats?</a:t>
            </a:r>
          </a:p>
          <a:p>
            <a:pPr lvl="1"/>
            <a:r>
              <a:rPr lang="en-US" dirty="0" smtClean="0"/>
              <a:t>The Turks attacked Bihac, the capital of Croatia, during the 16</a:t>
            </a:r>
            <a:r>
              <a:rPr lang="en-US" baseline="30000" dirty="0" smtClean="0"/>
              <a:t>th</a:t>
            </a:r>
            <a:r>
              <a:rPr lang="en-US" dirty="0" smtClean="0"/>
              <a:t> century. The Turks overtook and occupied Bihac and sent Croats to Turkey in servitude, to be educated in Islamic.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sz="7200" dirty="0" smtClean="0"/>
              <a:t>Wars/Conflicts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81200"/>
            <a:ext cx="6629400" cy="4876800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1699 The Treaty of </a:t>
            </a:r>
            <a:r>
              <a:rPr lang="en-US" sz="3600" dirty="0" err="1" smtClean="0">
                <a:solidFill>
                  <a:schemeClr val="tx1"/>
                </a:solidFill>
              </a:rPr>
              <a:t>Karlowitz</a:t>
            </a:r>
            <a:r>
              <a:rPr lang="en-US" sz="3600" dirty="0" smtClean="0">
                <a:solidFill>
                  <a:schemeClr val="tx1"/>
                </a:solidFill>
              </a:rPr>
              <a:t>, Croatia, ended the war between Austria and the Turks</a:t>
            </a:r>
          </a:p>
          <a:p>
            <a:pPr algn="l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Joined </a:t>
            </a:r>
            <a:r>
              <a:rPr lang="en-US" sz="3600" dirty="0" smtClean="0">
                <a:solidFill>
                  <a:schemeClr val="tx1"/>
                </a:solidFill>
              </a:rPr>
              <a:t>the Axis in WWII</a:t>
            </a:r>
          </a:p>
          <a:p>
            <a:pPr algn="l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Helped Nazis  invade </a:t>
            </a:r>
            <a:r>
              <a:rPr lang="en-US" sz="3600" dirty="0" smtClean="0">
                <a:solidFill>
                  <a:schemeClr val="tx1"/>
                </a:solidFill>
              </a:rPr>
              <a:t>Yugoslavia</a:t>
            </a:r>
            <a:endParaRPr lang="en-US" sz="36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sz="3600" dirty="0" err="1" smtClean="0">
                <a:solidFill>
                  <a:schemeClr val="tx1"/>
                </a:solidFill>
              </a:rPr>
              <a:t>Serbo-Croation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smtClean="0">
                <a:solidFill>
                  <a:schemeClr val="tx1"/>
                </a:solidFill>
              </a:rPr>
              <a:t>War</a:t>
            </a:r>
          </a:p>
          <a:p>
            <a:pPr algn="l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In 1991 Croatia declares independence</a:t>
            </a:r>
          </a:p>
          <a:p>
            <a:pPr algn="l">
              <a:buFont typeface="Arial" pitchFamily="34" charset="0"/>
              <a:buChar char="•"/>
            </a:pPr>
            <a:endParaRPr lang="en-US" sz="36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>Religion</a:t>
            </a:r>
            <a:endParaRPr lang="en-US" sz="8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88% Roman Catholic</a:t>
            </a:r>
          </a:p>
          <a:p>
            <a:r>
              <a:rPr lang="en-US" sz="4800" dirty="0" smtClean="0"/>
              <a:t>4% Orthodox Christian</a:t>
            </a:r>
          </a:p>
          <a:p>
            <a:r>
              <a:rPr lang="en-US" sz="4800" dirty="0" smtClean="0"/>
              <a:t>1.3% Muslim</a:t>
            </a:r>
          </a:p>
          <a:p>
            <a:r>
              <a:rPr lang="en-US" sz="4800" dirty="0" smtClean="0"/>
              <a:t>5.2% no religion</a:t>
            </a:r>
            <a:endParaRPr lang="en-US" sz="4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Economy</a:t>
            </a:r>
            <a:endParaRPr lang="en-US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4800" dirty="0" smtClean="0"/>
              <a:t>Serviced-based economy</a:t>
            </a:r>
          </a:p>
          <a:p>
            <a:r>
              <a:rPr lang="en-US" sz="4800" dirty="0" smtClean="0"/>
              <a:t>Services account for 67%  of Gross  Domestic Product</a:t>
            </a:r>
          </a:p>
          <a:p>
            <a:r>
              <a:rPr lang="en-US" sz="4800" dirty="0" smtClean="0"/>
              <a:t>Shipbuilding dominates industry and is 10% of exported goods</a:t>
            </a:r>
          </a:p>
          <a:p>
            <a:r>
              <a:rPr lang="en-US" sz="4800" dirty="0" smtClean="0"/>
              <a:t>Industrial sector is 27% of economic output</a:t>
            </a:r>
          </a:p>
          <a:p>
            <a:endParaRPr lang="en-US" sz="4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Geography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Croatia is adjourning the Adriatic Sea</a:t>
            </a:r>
          </a:p>
          <a:p>
            <a:r>
              <a:rPr lang="en-US" dirty="0" smtClean="0"/>
              <a:t>This position could’ve benefited the country by an easy means of trade through the sea</a:t>
            </a:r>
          </a:p>
          <a:p>
            <a:r>
              <a:rPr lang="en-US" dirty="0" smtClean="0"/>
              <a:t>It proximity to the sea may have also helped develop a fishing and rural lifestyle instead of urban cities</a:t>
            </a:r>
          </a:p>
          <a:p>
            <a:r>
              <a:rPr lang="en-US" dirty="0" smtClean="0"/>
              <a:t>Croatia might also have been seen as a good military strategic position because of  its good position adjacent to the sea, holding control of the waters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252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Croatia</vt:lpstr>
      <vt:lpstr>Slide 2</vt:lpstr>
      <vt:lpstr>Wars/Conflicts </vt:lpstr>
      <vt:lpstr>Religion</vt:lpstr>
      <vt:lpstr>Economy</vt:lpstr>
      <vt:lpstr>Geography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Wars/Conflicts </dc:title>
  <dc:creator>robertkaversa</dc:creator>
  <cp:lastModifiedBy>robertkaversa</cp:lastModifiedBy>
  <cp:revision>12</cp:revision>
  <dcterms:created xsi:type="dcterms:W3CDTF">2010-04-30T16:34:45Z</dcterms:created>
  <dcterms:modified xsi:type="dcterms:W3CDTF">2010-05-05T15:45:43Z</dcterms:modified>
</cp:coreProperties>
</file>